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6428a8a932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6428a8a932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428a8a932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428a8a932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6428a8a932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6428a8a932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6428a8a932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6428a8a932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6428a8a932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6428a8a932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6428a8a932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6428a8a932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6428a8a932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6428a8a932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6428a8a932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6428a8a932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6428a8a932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6428a8a932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6428a8a932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6428a8a932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178975" y="1578400"/>
            <a:ext cx="5375700" cy="10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Digital Image Processing</a:t>
            </a:r>
            <a:endParaRPr sz="32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317575" y="2301150"/>
            <a:ext cx="50985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Text to Image</a:t>
            </a:r>
            <a:endParaRPr sz="1800"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727952" y="38998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</a:rPr>
              <a:t>Aluno: Anderson Rafhael de Gusmão Barbosa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</a:rPr>
              <a:t>Matrícula: 18113000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Helicóptero batendo num iceberg</a:t>
            </a:r>
            <a:endParaRPr sz="1900"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b="0" l="0" r="0" t="19948"/>
          <a:stretch/>
        </p:blipFill>
        <p:spPr>
          <a:xfrm>
            <a:off x="2770113" y="1131075"/>
            <a:ext cx="3603776" cy="3574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Naruto tomando água de coco na praia de Maceió se bronzeando assistindo uma partida de beach tennis na beira da praia enquanto escuta música na JBL</a:t>
            </a:r>
            <a:endParaRPr sz="1900"/>
          </a:p>
        </p:txBody>
      </p:sp>
      <p:pic>
        <p:nvPicPr>
          <p:cNvPr id="196" name="Google Shape;196;p23"/>
          <p:cNvPicPr preferRelativeResize="0"/>
          <p:nvPr/>
        </p:nvPicPr>
        <p:blipFill rotWithShape="1">
          <a:blip r:embed="rId3">
            <a:alphaModFix/>
          </a:blip>
          <a:srcRect b="0" l="0" r="0" t="19948"/>
          <a:stretch/>
        </p:blipFill>
        <p:spPr>
          <a:xfrm>
            <a:off x="2830113" y="1414350"/>
            <a:ext cx="3483776" cy="345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Yoda segurando um sabre de luz e bebendo coca cola</a:t>
            </a:r>
            <a:endParaRPr sz="1900"/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0" l="0" r="0" t="20420"/>
          <a:stretch/>
        </p:blipFill>
        <p:spPr>
          <a:xfrm>
            <a:off x="2739613" y="1093000"/>
            <a:ext cx="3664775" cy="361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Whinderson Nunes lutando boxe com uma capivara</a:t>
            </a:r>
            <a:endParaRPr sz="1900"/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3">
            <a:alphaModFix/>
          </a:blip>
          <a:srcRect b="0" l="0" r="0" t="19743"/>
          <a:stretch/>
        </p:blipFill>
        <p:spPr>
          <a:xfrm>
            <a:off x="2751537" y="1120800"/>
            <a:ext cx="3640927" cy="362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Thor gordo com um copo de cerveja na mão jogando sinuca com a liga da justiça</a:t>
            </a:r>
            <a:endParaRPr sz="1900"/>
          </a:p>
        </p:txBody>
      </p:sp>
      <p:pic>
        <p:nvPicPr>
          <p:cNvPr id="154" name="Google Shape;154;p16"/>
          <p:cNvPicPr preferRelativeResize="0"/>
          <p:nvPr/>
        </p:nvPicPr>
        <p:blipFill rotWithShape="1">
          <a:blip r:embed="rId3">
            <a:alphaModFix/>
          </a:blip>
          <a:srcRect b="0" l="0" r="0" t="20552"/>
          <a:stretch/>
        </p:blipFill>
        <p:spPr>
          <a:xfrm>
            <a:off x="2737963" y="1307850"/>
            <a:ext cx="3668073" cy="361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Kratos jogando futebol com Neymar</a:t>
            </a:r>
            <a:endParaRPr sz="1900"/>
          </a:p>
        </p:txBody>
      </p:sp>
      <p:pic>
        <p:nvPicPr>
          <p:cNvPr id="160" name="Google Shape;160;p17"/>
          <p:cNvPicPr preferRelativeResize="0"/>
          <p:nvPr/>
        </p:nvPicPr>
        <p:blipFill rotWithShape="1">
          <a:blip r:embed="rId3">
            <a:alphaModFix/>
          </a:blip>
          <a:srcRect b="0" l="0" r="0" t="20350"/>
          <a:stretch/>
        </p:blipFill>
        <p:spPr>
          <a:xfrm>
            <a:off x="2805838" y="1150175"/>
            <a:ext cx="3532325" cy="348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Moeda de um real assistindo ao pôr do sol</a:t>
            </a:r>
            <a:endParaRPr sz="1900"/>
          </a:p>
        </p:txBody>
      </p:sp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 b="0" l="0" r="0" t="20754"/>
          <a:stretch/>
        </p:blipFill>
        <p:spPr>
          <a:xfrm>
            <a:off x="2734613" y="1168901"/>
            <a:ext cx="3674776" cy="36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Estudante da ufal esperando o ônibus</a:t>
            </a:r>
            <a:endParaRPr sz="1900"/>
          </a:p>
        </p:txBody>
      </p:sp>
      <p:pic>
        <p:nvPicPr>
          <p:cNvPr id="172" name="Google Shape;172;p19"/>
          <p:cNvPicPr preferRelativeResize="0"/>
          <p:nvPr/>
        </p:nvPicPr>
        <p:blipFill rotWithShape="1">
          <a:blip r:embed="rId3">
            <a:alphaModFix/>
          </a:blip>
          <a:srcRect b="0" l="0" r="0" t="20146"/>
          <a:stretch/>
        </p:blipFill>
        <p:spPr>
          <a:xfrm>
            <a:off x="2777875" y="1150700"/>
            <a:ext cx="3588250" cy="354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Dollynho segurando um Guaraná Jesus</a:t>
            </a:r>
            <a:endParaRPr sz="1900"/>
          </a:p>
        </p:txBody>
      </p:sp>
      <p:pic>
        <p:nvPicPr>
          <p:cNvPr id="178" name="Google Shape;178;p20"/>
          <p:cNvPicPr preferRelativeResize="0"/>
          <p:nvPr/>
        </p:nvPicPr>
        <p:blipFill rotWithShape="1">
          <a:blip r:embed="rId3">
            <a:alphaModFix/>
          </a:blip>
          <a:srcRect b="0" l="0" r="0" t="19948"/>
          <a:stretch/>
        </p:blipFill>
        <p:spPr>
          <a:xfrm>
            <a:off x="2808550" y="1135875"/>
            <a:ext cx="3526899" cy="349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 little cat doing scuba diving</a:t>
            </a:r>
            <a:endParaRPr sz="1900"/>
          </a:p>
        </p:txBody>
      </p:sp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b="0" l="0" r="0" t="20622"/>
          <a:stretch/>
        </p:blipFill>
        <p:spPr>
          <a:xfrm>
            <a:off x="2747963" y="1136650"/>
            <a:ext cx="3648076" cy="3587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